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582" y="-12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BBAF-EE2B-4C1B-9AAC-BCCF5A777C8C}" type="datetimeFigureOut">
              <a:rPr kumimoji="1" lang="ja-JP" altLang="en-US" smtClean="0"/>
              <a:t>2017/4/4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313B7-4BE4-4276-9BE6-B2A312EA2E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2640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BBAF-EE2B-4C1B-9AAC-BCCF5A777C8C}" type="datetimeFigureOut">
              <a:rPr kumimoji="1" lang="ja-JP" altLang="en-US" smtClean="0"/>
              <a:t>2017/4/4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313B7-4BE4-4276-9BE6-B2A312EA2E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9753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BBAF-EE2B-4C1B-9AAC-BCCF5A777C8C}" type="datetimeFigureOut">
              <a:rPr kumimoji="1" lang="ja-JP" altLang="en-US" smtClean="0"/>
              <a:t>2017/4/4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313B7-4BE4-4276-9BE6-B2A312EA2E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7408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BBAF-EE2B-4C1B-9AAC-BCCF5A777C8C}" type="datetimeFigureOut">
              <a:rPr kumimoji="1" lang="ja-JP" altLang="en-US" smtClean="0"/>
              <a:t>2017/4/4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313B7-4BE4-4276-9BE6-B2A312EA2E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0752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BBAF-EE2B-4C1B-9AAC-BCCF5A777C8C}" type="datetimeFigureOut">
              <a:rPr kumimoji="1" lang="ja-JP" altLang="en-US" smtClean="0"/>
              <a:t>2017/4/4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313B7-4BE4-4276-9BE6-B2A312EA2E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0275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BBAF-EE2B-4C1B-9AAC-BCCF5A777C8C}" type="datetimeFigureOut">
              <a:rPr kumimoji="1" lang="ja-JP" altLang="en-US" smtClean="0"/>
              <a:t>2017/4/4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313B7-4BE4-4276-9BE6-B2A312EA2E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7557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BBAF-EE2B-4C1B-9AAC-BCCF5A777C8C}" type="datetimeFigureOut">
              <a:rPr kumimoji="1" lang="ja-JP" altLang="en-US" smtClean="0"/>
              <a:t>2017/4/4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313B7-4BE4-4276-9BE6-B2A312EA2E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0053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BBAF-EE2B-4C1B-9AAC-BCCF5A777C8C}" type="datetimeFigureOut">
              <a:rPr kumimoji="1" lang="ja-JP" altLang="en-US" smtClean="0"/>
              <a:t>2017/4/4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313B7-4BE4-4276-9BE6-B2A312EA2E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4629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BBAF-EE2B-4C1B-9AAC-BCCF5A777C8C}" type="datetimeFigureOut">
              <a:rPr kumimoji="1" lang="ja-JP" altLang="en-US" smtClean="0"/>
              <a:t>2017/4/4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313B7-4BE4-4276-9BE6-B2A312EA2E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1588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BBAF-EE2B-4C1B-9AAC-BCCF5A777C8C}" type="datetimeFigureOut">
              <a:rPr kumimoji="1" lang="ja-JP" altLang="en-US" smtClean="0"/>
              <a:t>2017/4/4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313B7-4BE4-4276-9BE6-B2A312EA2E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7658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8BBAF-EE2B-4C1B-9AAC-BCCF5A777C8C}" type="datetimeFigureOut">
              <a:rPr kumimoji="1" lang="ja-JP" altLang="en-US" smtClean="0"/>
              <a:t>2017/4/4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313B7-4BE4-4276-9BE6-B2A312EA2E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9827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8BBAF-EE2B-4C1B-9AAC-BCCF5A777C8C}" type="datetimeFigureOut">
              <a:rPr kumimoji="1" lang="ja-JP" altLang="en-US" smtClean="0"/>
              <a:t>2017/4/4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313B7-4BE4-4276-9BE6-B2A312EA2E8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5469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3"/>
            <a:ext cx="2088232" cy="1601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670" y="231849"/>
            <a:ext cx="2457450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749" y="332419"/>
            <a:ext cx="2923676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89" y="3578943"/>
            <a:ext cx="3289831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073" y="2409076"/>
            <a:ext cx="2446015" cy="145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579" y="814549"/>
            <a:ext cx="1866341" cy="14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134" y="2409076"/>
            <a:ext cx="1679939" cy="118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89539"/>
            <a:ext cx="1817315" cy="1144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041974"/>
            <a:ext cx="2677938" cy="1618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950" y="4857414"/>
            <a:ext cx="2341250" cy="184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242271"/>
            <a:ext cx="1559872" cy="12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64" y="2249624"/>
            <a:ext cx="1469301" cy="1066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204" y="3789040"/>
            <a:ext cx="1636221" cy="11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3062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0</Words>
  <Application>Microsoft Office PowerPoint</Application>
  <PresentationFormat>画面に合わせる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​​テーマ</vt:lpstr>
      <vt:lpstr>PowerPoint プレゼンテーション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吉原博一</dc:creator>
  <cp:lastModifiedBy>吉原博一</cp:lastModifiedBy>
  <cp:revision>5</cp:revision>
  <dcterms:created xsi:type="dcterms:W3CDTF">2017-04-03T18:08:54Z</dcterms:created>
  <dcterms:modified xsi:type="dcterms:W3CDTF">2017-04-03T19:11:19Z</dcterms:modified>
</cp:coreProperties>
</file>